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1" r:id="rId7"/>
    <p:sldId id="262" r:id="rId8"/>
    <p:sldId id="277" r:id="rId9"/>
    <p:sldId id="265" r:id="rId10"/>
    <p:sldId id="278" r:id="rId11"/>
    <p:sldId id="273" r:id="rId12"/>
    <p:sldId id="267" r:id="rId13"/>
    <p:sldId id="268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6" autoAdjust="0"/>
    <p:restoredTop sz="91039" autoAdjust="0"/>
  </p:normalViewPr>
  <p:slideViewPr>
    <p:cSldViewPr>
      <p:cViewPr varScale="1">
        <p:scale>
          <a:sx n="58" d="100"/>
          <a:sy n="58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E9E597-3CFE-49B0-91F9-97799A576F99}" type="datetimeFigureOut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DE3EE7-58FA-463E-ACF8-41F113901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সবাইকে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কদমফুলের</a:t>
            </a:r>
            <a:r>
              <a:rPr lang="en-US" dirty="0" smtClean="0">
                <a:solidFill>
                  <a:srgbClr val="FF0000"/>
                </a:solidFill>
              </a:rPr>
              <a:t> 			</a:t>
            </a:r>
            <a:r>
              <a:rPr lang="en-US" dirty="0" err="1" smtClean="0">
                <a:solidFill>
                  <a:srgbClr val="FF0000"/>
                </a:solidFill>
              </a:rPr>
              <a:t>শুভেচ্ছা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3810000" cy="2638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8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P.Q.N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প্রশ্নোত্তরের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18767"/>
              </p:ext>
            </p:extLst>
          </p:nvPr>
        </p:nvGraphicFramePr>
        <p:xfrm>
          <a:off x="3962400" y="2667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2667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41148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en-US" sz="2800" dirty="0" err="1"/>
              <a:t>ভিডিওটির</a:t>
            </a:r>
            <a:r>
              <a:rPr lang="en-US" sz="2800" dirty="0"/>
              <a:t> </a:t>
            </a:r>
            <a:r>
              <a:rPr lang="en-US" sz="2800" dirty="0" err="1"/>
              <a:t>লিংক</a:t>
            </a:r>
            <a:r>
              <a:rPr lang="en-US" sz="2800" dirty="0"/>
              <a:t> </a:t>
            </a:r>
            <a:r>
              <a:rPr lang="en-US" sz="2400" dirty="0"/>
              <a:t>http://www.youtube.com/watch?v=lkWyM-M8o0c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4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91400" cy="5669280"/>
          </a:xfrm>
        </p:spPr>
        <p:txBody>
          <a:bodyPr>
            <a:normAutofit/>
          </a:bodyPr>
          <a:lstStyle/>
          <a:p>
            <a:pPr marL="560070" indent="-514350">
              <a:buAutoNum type="arabicParenR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পৃতিবী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নির্দ্দিষ্ট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পূর্বদিকে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60070" indent="-514350">
              <a:buAutoNum type="arabicParenR"/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আকর্ষণে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অবিরাম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নির্দ্দিষ্ট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নির্দ্দিষ্ট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নির্দ্দিষ্ট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31520"/>
            <a:ext cx="8001000" cy="5669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নিনর্য়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৩৬০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 ৩৬০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১৮০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দ্রাঘিমার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দ্রাঘিমার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× 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 ৪০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6477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7356"/>
            <a:ext cx="8001000" cy="52260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71800" y="2057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6200" y="3048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438400" y="3681710"/>
            <a:ext cx="237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৯০●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১০.৩০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819400" y="5617210"/>
            <a:ext cx="274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ম্যানিলা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১০৮●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-?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31214E-7 L 0.30625 -0.2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10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4046E-6 L 0.30677 -0.2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10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20231E-7 L 0.94392 -0.274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069795" cy="51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সালাউদ্দিন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ভূইয়া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বাগাদী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গনি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Email- salahuddin_bhuyaan@yahoo.com</a:t>
            </a:r>
          </a:p>
          <a:p>
            <a:pPr marL="45720" indent="0">
              <a:buNone/>
            </a:pP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"/>
            <a:ext cx="1438656" cy="1801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1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731520"/>
            <a:ext cx="8077200" cy="5669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৯ম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২য়</a:t>
            </a:r>
          </a:p>
          <a:p>
            <a:pPr marL="45720" indent="0">
              <a:buNone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মহবিশ্ব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0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990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05209"/>
              </p:ext>
            </p:extLst>
          </p:nvPr>
        </p:nvGraphicFramePr>
        <p:xfrm>
          <a:off x="3841750" y="3086100"/>
          <a:ext cx="1460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Packager Shell Object" showAsIcon="1" r:id="rId3" imgW="1461240" imgH="685800" progId="Package">
                  <p:embed/>
                </p:oleObj>
              </mc:Choice>
              <mc:Fallback>
                <p:oleObj name="Packager Shell Object" showAsIcon="1" r:id="rId3" imgW="1461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0" y="3086100"/>
                        <a:ext cx="1460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4419600"/>
            <a:ext cx="6477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ভিডিওটির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লিংক</a:t>
            </a:r>
            <a:r>
              <a:rPr lang="en-US" sz="2800" dirty="0" smtClean="0"/>
              <a:t> </a:t>
            </a:r>
            <a:r>
              <a:rPr lang="en-US" sz="2400" dirty="0" smtClean="0"/>
              <a:t>www.youtube.com/watch?v=HOPznRRiWOg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3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731520"/>
            <a:ext cx="8610600" cy="5288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88670" indent="-742950">
              <a:buAutoNum type="arabicParenR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8670" indent="-742950">
              <a:buAutoNum type="arabicParenR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আহ্নিকগতি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বার্ষিকগতি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8670" indent="-742950">
              <a:buAutoNum type="arabicParenR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8670" indent="-742950">
              <a:buAutoNum type="arabicParenR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88670" indent="-742950">
              <a:buAutoNum type="arabicParenR"/>
            </a:pP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rase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6949534" cy="68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52084" y="3048000"/>
            <a:ext cx="181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নিরক্ষ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রেখা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0157" y="395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অক্ষরেখা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8998" y="2482100"/>
            <a:ext cx="155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দ্রাঘিমা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2730790"/>
            <a:ext cx="1295400" cy="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05400" y="3352800"/>
            <a:ext cx="1143000" cy="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57800" y="4191000"/>
            <a:ext cx="1143000" cy="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4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2428E-6 L 0.15417 -4.6242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17084 -3.6994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3873E-6 L 0.17917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029200"/>
            <a:ext cx="8382000" cy="1905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পশ্বিমে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বেষ্টন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নিরক্ষ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বিষুব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38400" y="758111"/>
            <a:ext cx="3124200" cy="3276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7920000">
            <a:off x="1714779" y="-1502003"/>
            <a:ext cx="4370920" cy="4510239"/>
          </a:xfrm>
          <a:prstGeom prst="arc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05000" y="2571551"/>
            <a:ext cx="457201" cy="67348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48800" y="762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6400" y="3881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4206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পশ্চিম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210988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পূর্ব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4 0.00046 L -0.62917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64583 -0.0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25 0.287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029200"/>
            <a:ext cx="8382000" cy="1905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দক্ষিনে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কৌনিক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কল্পিত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অক্ষরেখার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38400" y="758111"/>
            <a:ext cx="3124200" cy="32766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7920000">
            <a:off x="1760864" y="-1481486"/>
            <a:ext cx="4278750" cy="4593230"/>
          </a:xfrm>
          <a:prstGeom prst="arc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057399" y="2057400"/>
            <a:ext cx="457201" cy="67348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48800" y="762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6400" y="3881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 rot="8359911">
            <a:off x="1858730" y="-1690385"/>
            <a:ext cx="4618098" cy="42843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8359911">
            <a:off x="2048635" y="-1624346"/>
            <a:ext cx="4407370" cy="394500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8359911">
            <a:off x="1927604" y="-806551"/>
            <a:ext cx="4467277" cy="415479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4 0.00046 L -0.62917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64583 -0.0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25 0.298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4572000"/>
            <a:ext cx="8382000" cy="1524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নিরক্ষরেখাকে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ভাগবিন্দুর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দক্ষিনমেরু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Oval 3"/>
          <p:cNvSpPr/>
          <p:nvPr/>
        </p:nvSpPr>
        <p:spPr>
          <a:xfrm>
            <a:off x="2133600" y="440118"/>
            <a:ext cx="3124200" cy="3276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0" y="80317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0" y="351061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rc 8"/>
          <p:cNvSpPr/>
          <p:nvPr/>
        </p:nvSpPr>
        <p:spPr>
          <a:xfrm rot="13061825">
            <a:off x="2717187" y="-587197"/>
            <a:ext cx="4289481" cy="47886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7920000">
            <a:off x="1374497" y="-1960834"/>
            <a:ext cx="4289481" cy="478864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061825">
            <a:off x="2921391" y="-587196"/>
            <a:ext cx="4289481" cy="47886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566222">
            <a:off x="293754" y="-198158"/>
            <a:ext cx="4289481" cy="47886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566222">
            <a:off x="64965" y="-198157"/>
            <a:ext cx="4289481" cy="47886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4" idx="0"/>
            <a:endCxn id="4" idx="4"/>
          </p:cNvCxnSpPr>
          <p:nvPr/>
        </p:nvCxnSpPr>
        <p:spPr>
          <a:xfrm>
            <a:off x="3695700" y="440118"/>
            <a:ext cx="0" cy="3276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09800" y="2909236"/>
            <a:ext cx="381000" cy="51976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17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8 -0.01042 L -0.63021 -0.1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0.00556 L -0.64583 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1375 0.19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778</TotalTime>
  <Words>370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Slipstream</vt:lpstr>
      <vt:lpstr>Packager Shell Object</vt:lpstr>
      <vt:lpstr>Package</vt:lpstr>
      <vt:lpstr> সবাইকে কদমফুলের   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কদমফুলের   শুভেচ্ছা</dc:title>
  <dc:creator>rasel</dc:creator>
  <cp:lastModifiedBy>rasel</cp:lastModifiedBy>
  <cp:revision>81</cp:revision>
  <dcterms:created xsi:type="dcterms:W3CDTF">2013-06-09T05:48:17Z</dcterms:created>
  <dcterms:modified xsi:type="dcterms:W3CDTF">2013-06-23T04:12:08Z</dcterms:modified>
</cp:coreProperties>
</file>